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64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11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1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07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77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13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38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4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9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4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209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04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llSans" pitchFamily="34" charset="0"/>
                <a:cs typeface="Gill Sans"/>
              </a:rPr>
              <a:t>Community-Based Coastal Adaptation Planning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Final Local Area Report Findings</a:t>
            </a:r>
          </a:p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24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Project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date:</a:t>
            </a:r>
          </a:p>
          <a:p>
            <a:r>
              <a:rPr lang="en-US" sz="2800" dirty="0" smtClean="0"/>
              <a:t>Review hazard assessment data </a:t>
            </a:r>
          </a:p>
          <a:p>
            <a:r>
              <a:rPr lang="en-US" sz="2800" dirty="0" smtClean="0"/>
              <a:t>Review planning scheme</a:t>
            </a:r>
          </a:p>
          <a:p>
            <a:r>
              <a:rPr lang="en-US" sz="2800" dirty="0" smtClean="0"/>
              <a:t>Assess cost of risk</a:t>
            </a:r>
          </a:p>
          <a:p>
            <a:r>
              <a:rPr lang="en-US" sz="2800" dirty="0" smtClean="0"/>
              <a:t>Assess determinants of value</a:t>
            </a:r>
          </a:p>
          <a:p>
            <a:r>
              <a:rPr lang="en-US" sz="2800" dirty="0" smtClean="0"/>
              <a:t>Preliminary adaptation options</a:t>
            </a:r>
          </a:p>
          <a:p>
            <a:pPr marL="0" indent="0">
              <a:buNone/>
            </a:pPr>
            <a:r>
              <a:rPr lang="en-US" sz="2800" dirty="0" smtClean="0"/>
              <a:t>Next: </a:t>
            </a:r>
          </a:p>
          <a:p>
            <a:r>
              <a:rPr lang="en-US" sz="2800" dirty="0" smtClean="0"/>
              <a:t>Community workshop</a:t>
            </a:r>
          </a:p>
          <a:p>
            <a:r>
              <a:rPr lang="en-US" sz="2800" dirty="0" smtClean="0"/>
              <a:t>Final Local Area Report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447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Hazard Assessment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Hazard Mapping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Provide hazard mapping examples for inundation and erosion over time (i.e. current day, 2050 and 2100) as applicable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49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 of Risk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36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Value of Occupation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71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Adaptation Options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Detail the potential adaptation options for the community including associated costs and implications for council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147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Workshop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784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Discussion points should focus on the topics outlined in Module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141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111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Community-Based Coastal Adaptation Planning</vt:lpstr>
      <vt:lpstr>Project Steps</vt:lpstr>
      <vt:lpstr>Hazard Assessment Findings</vt:lpstr>
      <vt:lpstr>Hazard Mapping</vt:lpstr>
      <vt:lpstr>Cost of Risk Findings</vt:lpstr>
      <vt:lpstr>Value of Occupation Findings</vt:lpstr>
      <vt:lpstr>Adaptation Options</vt:lpstr>
      <vt:lpstr>Community Workshop Findings</vt:lpstr>
      <vt:lpstr>Next Steps</vt:lpstr>
    </vt:vector>
  </TitlesOfParts>
  <Company>Department of Premier and Cabinet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Community-Based Coastal Adaptation Planning</dc:title>
  <dc:creator>Amber Sturges</dc:creator>
  <cp:lastModifiedBy>Amber Sturges</cp:lastModifiedBy>
  <cp:revision>4</cp:revision>
  <dcterms:created xsi:type="dcterms:W3CDTF">2014-06-26T07:02:41Z</dcterms:created>
  <dcterms:modified xsi:type="dcterms:W3CDTF">2014-06-26T07:14:42Z</dcterms:modified>
</cp:coreProperties>
</file>