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4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6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6F365-EDC0-485C-B2AA-C0981B5D8812}" type="datetimeFigureOut">
              <a:rPr lang="en-AU" smtClean="0"/>
              <a:t>26/06/2014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7D927-50ED-4E17-BDE1-A6EB6F38F0E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77643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6F365-EDC0-485C-B2AA-C0981B5D8812}" type="datetimeFigureOut">
              <a:rPr lang="en-AU" smtClean="0"/>
              <a:t>26/06/2014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7D927-50ED-4E17-BDE1-A6EB6F38F0E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33115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6F365-EDC0-485C-B2AA-C0981B5D8812}" type="datetimeFigureOut">
              <a:rPr lang="en-AU" smtClean="0"/>
              <a:t>26/06/2014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7D927-50ED-4E17-BDE1-A6EB6F38F0E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56191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6F365-EDC0-485C-B2AA-C0981B5D8812}" type="datetimeFigureOut">
              <a:rPr lang="en-AU" smtClean="0"/>
              <a:t>26/06/2014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7D927-50ED-4E17-BDE1-A6EB6F38F0E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34077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6F365-EDC0-485C-B2AA-C0981B5D8812}" type="datetimeFigureOut">
              <a:rPr lang="en-AU" smtClean="0"/>
              <a:t>26/06/2014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7D927-50ED-4E17-BDE1-A6EB6F38F0E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34779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6F365-EDC0-485C-B2AA-C0981B5D8812}" type="datetimeFigureOut">
              <a:rPr lang="en-AU" smtClean="0"/>
              <a:t>26/06/2014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7D927-50ED-4E17-BDE1-A6EB6F38F0E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88131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6F365-EDC0-485C-B2AA-C0981B5D8812}" type="datetimeFigureOut">
              <a:rPr lang="en-AU" smtClean="0"/>
              <a:t>26/06/2014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7D927-50ED-4E17-BDE1-A6EB6F38F0E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56381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6F365-EDC0-485C-B2AA-C0981B5D8812}" type="datetimeFigureOut">
              <a:rPr lang="en-AU" smtClean="0"/>
              <a:t>26/06/2014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7D927-50ED-4E17-BDE1-A6EB6F38F0E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19404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6F365-EDC0-485C-B2AA-C0981B5D8812}" type="datetimeFigureOut">
              <a:rPr lang="en-AU" smtClean="0"/>
              <a:t>26/06/2014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7D927-50ED-4E17-BDE1-A6EB6F38F0E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44915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6F365-EDC0-485C-B2AA-C0981B5D8812}" type="datetimeFigureOut">
              <a:rPr lang="en-AU" smtClean="0"/>
              <a:t>26/06/2014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7D927-50ED-4E17-BDE1-A6EB6F38F0E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7048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6F365-EDC0-485C-B2AA-C0981B5D8812}" type="datetimeFigureOut">
              <a:rPr lang="en-AU" smtClean="0"/>
              <a:t>26/06/2014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7D927-50ED-4E17-BDE1-A6EB6F38F0E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32097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B6F365-EDC0-485C-B2AA-C0981B5D8812}" type="datetimeFigureOut">
              <a:rPr lang="en-AU" smtClean="0"/>
              <a:t>26/06/2014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7D927-50ED-4E17-BDE1-A6EB6F38F0E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69049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GillSans" pitchFamily="34" charset="0"/>
                <a:cs typeface="Gill Sans"/>
              </a:rPr>
              <a:t>Community-Based Coastal Adaptation Planning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Interim Local Area Report Findings</a:t>
            </a:r>
          </a:p>
          <a:p>
            <a:r>
              <a:rPr lang="en-AU" dirty="0" smtClean="0"/>
              <a:t>Presenter name</a:t>
            </a:r>
          </a:p>
          <a:p>
            <a:r>
              <a:rPr lang="en-AU" dirty="0" smtClean="0"/>
              <a:t>Date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37243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Project Steps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To date:</a:t>
            </a:r>
          </a:p>
          <a:p>
            <a:r>
              <a:rPr lang="en-US" sz="2800" dirty="0" smtClean="0"/>
              <a:t>Review hazard assessment data </a:t>
            </a:r>
          </a:p>
          <a:p>
            <a:r>
              <a:rPr lang="en-US" sz="2800" dirty="0" smtClean="0"/>
              <a:t>Review planning scheme</a:t>
            </a:r>
          </a:p>
          <a:p>
            <a:r>
              <a:rPr lang="en-US" sz="2800" dirty="0" smtClean="0"/>
              <a:t>Assess cost of risk</a:t>
            </a:r>
          </a:p>
          <a:p>
            <a:r>
              <a:rPr lang="en-US" sz="2800" dirty="0" smtClean="0"/>
              <a:t>Assess determinants of value</a:t>
            </a:r>
          </a:p>
          <a:p>
            <a:r>
              <a:rPr lang="en-US" sz="2800" dirty="0" smtClean="0"/>
              <a:t>Preliminary adaptation options</a:t>
            </a:r>
          </a:p>
          <a:p>
            <a:pPr marL="0" indent="0">
              <a:buNone/>
            </a:pPr>
            <a:r>
              <a:rPr lang="en-US" sz="2800" dirty="0" smtClean="0"/>
              <a:t>Next: </a:t>
            </a:r>
          </a:p>
          <a:p>
            <a:r>
              <a:rPr lang="en-US" sz="2800" dirty="0" smtClean="0"/>
              <a:t>Community workshop</a:t>
            </a:r>
          </a:p>
          <a:p>
            <a:r>
              <a:rPr lang="en-US" sz="2800" dirty="0" smtClean="0"/>
              <a:t>Final Local Area Report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74477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Hazard Assessment Findings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7366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Hazard Mapping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Provide hazard mapping examples for inundation and erosion over time (i.e. current day, 2050 and 2100) as applicable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26496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Cost of Risk Findings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11363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Value of Occupation Findings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70716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Adaptation Options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Detail the potential adaptation options for the community including associated costs and implications for council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114724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Community Workshop Overview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AU" dirty="0" smtClean="0"/>
              <a:t>Discussion points:</a:t>
            </a:r>
          </a:p>
          <a:p>
            <a:r>
              <a:rPr lang="en-AU" dirty="0" smtClean="0">
                <a:latin typeface="Calibri" pitchFamily="34" charset="0"/>
                <a:cs typeface="Calibri" pitchFamily="34" charset="0"/>
              </a:rPr>
              <a:t>Is it credible? Could it be achieved? </a:t>
            </a:r>
          </a:p>
          <a:p>
            <a:r>
              <a:rPr lang="en-AU" dirty="0" smtClean="0">
                <a:latin typeface="Calibri" pitchFamily="34" charset="0"/>
                <a:cs typeface="Calibri" pitchFamily="34" charset="0"/>
              </a:rPr>
              <a:t>Is it desirable? (Pros and Cons)</a:t>
            </a:r>
          </a:p>
          <a:p>
            <a:r>
              <a:rPr lang="en-AU" dirty="0" smtClean="0">
                <a:latin typeface="Calibri" pitchFamily="34" charset="0"/>
                <a:cs typeface="Calibri" pitchFamily="34" charset="0"/>
              </a:rPr>
              <a:t>Is it cost effective, worthwhile?</a:t>
            </a:r>
          </a:p>
          <a:p>
            <a:r>
              <a:rPr lang="en-AU" dirty="0" smtClean="0">
                <a:latin typeface="Calibri" pitchFamily="34" charset="0"/>
                <a:cs typeface="Calibri" pitchFamily="34" charset="0"/>
              </a:rPr>
              <a:t>Is it flexible? Faster/slower sea level rise; high or low value of property; new technology</a:t>
            </a:r>
          </a:p>
          <a:p>
            <a:r>
              <a:rPr lang="en-AU" dirty="0" smtClean="0">
                <a:latin typeface="Calibri" pitchFamily="34" charset="0"/>
                <a:cs typeface="Calibri" pitchFamily="34" charset="0"/>
              </a:rPr>
              <a:t>How would it fail? How would retreat work?</a:t>
            </a:r>
          </a:p>
          <a:p>
            <a:r>
              <a:rPr lang="en-AU" dirty="0" smtClean="0">
                <a:latin typeface="Calibri" pitchFamily="34" charset="0"/>
                <a:cs typeface="Calibri" pitchFamily="34" charset="0"/>
              </a:rPr>
              <a:t>What would be required to achieve it?</a:t>
            </a:r>
          </a:p>
          <a:p>
            <a:pPr>
              <a:lnSpc>
                <a:spcPts val="5100"/>
              </a:lnSpc>
            </a:pPr>
            <a:endParaRPr lang="en-AU" dirty="0" smtClean="0">
              <a:latin typeface="Calibri" pitchFamily="34" charset="0"/>
            </a:endParaRPr>
          </a:p>
          <a:p>
            <a:pPr>
              <a:lnSpc>
                <a:spcPts val="5100"/>
              </a:lnSpc>
            </a:pPr>
            <a:r>
              <a:rPr lang="en-AU" sz="4400" dirty="0" smtClean="0">
                <a:latin typeface="Calibri" pitchFamily="34" charset="0"/>
              </a:rPr>
              <a:t>Who decides? Who pays?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178420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Next Steps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414102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170</Words>
  <Application>Microsoft Office PowerPoint</Application>
  <PresentationFormat>On-screen Show (4:3)</PresentationFormat>
  <Paragraphs>32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Community-Based Coastal Adaptation Planning</vt:lpstr>
      <vt:lpstr>Project Steps</vt:lpstr>
      <vt:lpstr>Hazard Assessment Findings</vt:lpstr>
      <vt:lpstr>Hazard Mapping</vt:lpstr>
      <vt:lpstr>Cost of Risk Findings</vt:lpstr>
      <vt:lpstr>Value of Occupation Findings</vt:lpstr>
      <vt:lpstr>Adaptation Options</vt:lpstr>
      <vt:lpstr>Community Workshop Overview</vt:lpstr>
      <vt:lpstr>Next Steps</vt:lpstr>
    </vt:vector>
  </TitlesOfParts>
  <Company>Department of Premier and Cabinet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Community-Based Coastal Adaptation Planning</dc:title>
  <dc:creator>Amber Sturges</dc:creator>
  <cp:lastModifiedBy>Amber Sturges</cp:lastModifiedBy>
  <cp:revision>2</cp:revision>
  <dcterms:created xsi:type="dcterms:W3CDTF">2014-06-26T07:02:41Z</dcterms:created>
  <dcterms:modified xsi:type="dcterms:W3CDTF">2014-06-26T07:12:13Z</dcterms:modified>
</cp:coreProperties>
</file>